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79" r:id="rId2"/>
    <p:sldId id="262" r:id="rId3"/>
    <p:sldId id="270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58" r:id="rId12"/>
    <p:sldId id="260" r:id="rId13"/>
    <p:sldId id="261" r:id="rId14"/>
    <p:sldId id="277" r:id="rId15"/>
    <p:sldId id="278" r:id="rId16"/>
    <p:sldId id="272" r:id="rId17"/>
    <p:sldId id="280" r:id="rId18"/>
    <p:sldId id="27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C040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7" autoAdjust="0"/>
    <p:restoredTop sz="82796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3BD7-3FA2-4C05-9949-1A4C41D43DA4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D3E3-2184-4471-B8AA-3B66027FE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0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D3E3-2184-4471-B8AA-3B66027FEF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D3E3-2184-4471-B8AA-3B66027FEF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D3E3-2184-4471-B8AA-3B66027FEF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657600"/>
            <a:ext cx="5562600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8600"/>
            <a:ext cx="4343400" cy="31242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458200" cy="5715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82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3600" dirty="0" smtClean="0">
              <a:solidFill>
                <a:srgbClr val="5C040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চতুর্থ;অধ্যায়</a:t>
            </a:r>
            <a:endParaRPr lang="en-US" sz="3600" dirty="0" smtClean="0">
              <a:solidFill>
                <a:srgbClr val="5C040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600" dirty="0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5C040C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dirty="0">
              <a:solidFill>
                <a:srgbClr val="5C040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11887200"/>
            <a:ext cx="9144000" cy="6858000"/>
          </a:xfrm>
          <a:prstGeom prst="rect">
            <a:avLst/>
          </a:prstGeom>
        </p:spPr>
      </p:pic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0"/>
            <a:ext cx="55626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3810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620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যৌন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২।বিভিন্ন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৩।পরাগায়ন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50292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71601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2 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১।যৌন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২।অযৌন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9144000" cy="2971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10058400" cy="744772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3429000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মিলনে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যৌন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বংশবিস্তার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বলে।যেমন;আম,জাম,লাউ,কুমড়া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বংশবিস্তার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76400"/>
            <a:ext cx="8458200" cy="25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বংশবিস্তার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স্পাইরোগাইরা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মিউকর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বংশবিস্তার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335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895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বংশবিস্তার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নেয়ামত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4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নদনা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সোনাইমুড়ী,নোয়াখালী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52600"/>
            <a:ext cx="6400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52600"/>
            <a:ext cx="594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অঙ্গগুলো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828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94" y="685801"/>
            <a:ext cx="8295306" cy="57150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4038600" cy="4038600"/>
          </a:xfr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368800" cy="396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543800" cy="47244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5638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010400" cy="5105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6400800" cy="5715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924800" cy="5715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205</Words>
  <Application>Microsoft Office PowerPoint</Application>
  <PresentationFormat>On-screen Show (4:3)</PresentationFormat>
  <Paragraphs>41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neamotullah</dc:creator>
  <cp:lastModifiedBy>Doel-1612i3</cp:lastModifiedBy>
  <cp:revision>196</cp:revision>
  <dcterms:created xsi:type="dcterms:W3CDTF">2006-08-16T00:00:00Z</dcterms:created>
  <dcterms:modified xsi:type="dcterms:W3CDTF">2013-07-07T05:26:54Z</dcterms:modified>
</cp:coreProperties>
</file>